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1"/>
  </p:notesMasterIdLst>
  <p:sldIdLst>
    <p:sldId id="269" r:id="rId2"/>
    <p:sldId id="264" r:id="rId3"/>
    <p:sldId id="258" r:id="rId4"/>
    <p:sldId id="262" r:id="rId5"/>
    <p:sldId id="267" r:id="rId6"/>
    <p:sldId id="263" r:id="rId7"/>
    <p:sldId id="266" r:id="rId8"/>
    <p:sldId id="268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307" autoAdjust="0"/>
  </p:normalViewPr>
  <p:slideViewPr>
    <p:cSldViewPr snapToGrid="0">
      <p:cViewPr varScale="1">
        <p:scale>
          <a:sx n="62" d="100"/>
          <a:sy n="62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A0A50-720D-48CB-8987-BF528E9D5C2D}" type="datetimeFigureOut">
              <a:rPr lang="nl-NL" smtClean="0"/>
              <a:t>9-11-2018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21124-552A-47E6-86CD-C062336547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99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178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Dit is je eerste slide: een foto van jezelf en bv je huisdieren, </a:t>
            </a:r>
            <a:r>
              <a:rPr lang="nl-NL" dirty="0" err="1" smtClean="0"/>
              <a:t>hobbies</a:t>
            </a:r>
            <a:r>
              <a:rPr lang="nl-NL" dirty="0" smtClean="0"/>
              <a:t> etc. Elke opdracht</a:t>
            </a:r>
            <a:r>
              <a:rPr lang="nl-NL" baseline="0" dirty="0" smtClean="0"/>
              <a:t> start met jezelf voorstellen, dus als eerste een foto van jezelf. Je weet dan: “ik moet mezelf voorstellen”.</a:t>
            </a:r>
          </a:p>
          <a:p>
            <a:r>
              <a:rPr lang="nl-NL" baseline="0" dirty="0" smtClean="0"/>
              <a:t>Zie ook dat de foto’s nu recht staan, dat is prettiger om naar te kijken.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2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Ik heb de naam van de opleiding bovenaan gezet (dier en ondernemen).</a:t>
            </a:r>
            <a:r>
              <a:rPr lang="nl-NL" baseline="0" dirty="0" smtClean="0"/>
              <a:t> Dat is </a:t>
            </a:r>
            <a:r>
              <a:rPr lang="nl-NL" dirty="0" smtClean="0"/>
              <a:t>2 woorden van mijn max van 20. </a:t>
            </a:r>
          </a:p>
          <a:p>
            <a:r>
              <a:rPr lang="nl-NL" dirty="0" smtClean="0"/>
              <a:t>En de </a:t>
            </a:r>
            <a:r>
              <a:rPr lang="nl-NL" dirty="0" err="1" smtClean="0"/>
              <a:t>why</a:t>
            </a:r>
            <a:r>
              <a:rPr lang="nl-NL" dirty="0" smtClean="0"/>
              <a:t>, </a:t>
            </a:r>
            <a:r>
              <a:rPr lang="nl-NL" dirty="0" err="1" smtClean="0"/>
              <a:t>how</a:t>
            </a:r>
            <a:r>
              <a:rPr lang="nl-NL" dirty="0" smtClean="0"/>
              <a:t> long en time vervangen door plaatjes.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519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Subjects laten staan (3 </a:t>
            </a:r>
            <a:r>
              <a:rPr lang="nl-NL" dirty="0" err="1" smtClean="0"/>
              <a:t>vd</a:t>
            </a:r>
            <a:r>
              <a:rPr lang="nl-NL" dirty="0" smtClean="0"/>
              <a:t> 20 gebruikt)</a:t>
            </a:r>
          </a:p>
          <a:p>
            <a:r>
              <a:rPr lang="nl-NL" dirty="0" smtClean="0"/>
              <a:t>Engelse vlag toegevoegd voor het vak Engels</a:t>
            </a:r>
          </a:p>
          <a:p>
            <a:r>
              <a:rPr lang="nl-NL" dirty="0" smtClean="0"/>
              <a:t>Wiskunde plaatje toegevoegd (cijfers en wiskundige tekens zijn</a:t>
            </a:r>
            <a:r>
              <a:rPr lang="nl-NL" baseline="0" dirty="0" smtClean="0"/>
              <a:t> geen woorden)</a:t>
            </a:r>
          </a:p>
          <a:p>
            <a:r>
              <a:rPr lang="nl-NL" baseline="0" dirty="0" smtClean="0"/>
              <a:t>Plaatje voor IBS de Trainer toegevoegd en bij het plaatje met de dieren kun je iets vertellen als ‘we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have subjects in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we </a:t>
            </a:r>
            <a:r>
              <a:rPr lang="nl-NL" baseline="0" dirty="0" err="1" smtClean="0"/>
              <a:t>learn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work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animals</a:t>
            </a:r>
            <a:r>
              <a:rPr lang="nl-NL" baseline="0" dirty="0" smtClean="0"/>
              <a:t>, train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, feed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clean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”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05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Laatjes </a:t>
            </a:r>
            <a:r>
              <a:rPr lang="nl-NL" dirty="0" err="1" smtClean="0"/>
              <a:t>rechtsgezet</a:t>
            </a:r>
            <a:r>
              <a:rPr lang="nl-NL" dirty="0" smtClean="0"/>
              <a:t>. Jobs laten staan (4/20)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0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Nederlands weggehaald (5/20)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32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Lege dia weggehaald.</a:t>
            </a:r>
            <a:r>
              <a:rPr lang="nl-NL" baseline="0" dirty="0" smtClean="0"/>
              <a:t> Gevuld met plaatjes waarmee je kan beschrijven over hoe je aan vachtverzorging op stage gedaan hebt.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961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Go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it</a:t>
            </a:r>
            <a:r>
              <a:rPr lang="nl-NL" dirty="0" smtClean="0"/>
              <a:t> vind ik leuk, dus heb ik laten staan. (8/20)</a:t>
            </a:r>
          </a:p>
          <a:p>
            <a:r>
              <a:rPr lang="nl-NL" dirty="0" smtClean="0"/>
              <a:t>Zodra je dat ziet weet je echt</a:t>
            </a:r>
            <a:r>
              <a:rPr lang="nl-NL" baseline="0" dirty="0" smtClean="0"/>
              <a:t> wel dat dit je conclusie is. Dus ‘</a:t>
            </a:r>
            <a:r>
              <a:rPr lang="nl-NL" baseline="0" dirty="0" err="1" smtClean="0"/>
              <a:t>conclusion</a:t>
            </a:r>
            <a:r>
              <a:rPr lang="nl-NL" baseline="0" dirty="0" smtClean="0"/>
              <a:t>’ weggehaald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25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Any</a:t>
            </a:r>
            <a:r>
              <a:rPr lang="nl-NL" dirty="0" smtClean="0"/>
              <a:t> </a:t>
            </a:r>
            <a:r>
              <a:rPr lang="nl-NL" dirty="0" err="1" smtClean="0"/>
              <a:t>questions</a:t>
            </a:r>
            <a:r>
              <a:rPr lang="nl-NL" dirty="0" smtClean="0"/>
              <a:t> vervangen door </a:t>
            </a:r>
            <a:r>
              <a:rPr lang="nl-NL" dirty="0" err="1" smtClean="0"/>
              <a:t>vraaagtekens</a:t>
            </a:r>
            <a:r>
              <a:rPr lang="nl-NL" baseline="0" dirty="0" smtClean="0"/>
              <a:t> bij de dieren. </a:t>
            </a:r>
          </a:p>
          <a:p>
            <a:r>
              <a:rPr lang="nl-NL" baseline="0" dirty="0" err="1" smtClean="0"/>
              <a:t>Powerpoints</a:t>
            </a:r>
            <a:r>
              <a:rPr lang="nl-NL" baseline="0" dirty="0" smtClean="0"/>
              <a:t> mogen best ‘speels’ zijn (zolang het maar niet ‘</a:t>
            </a:r>
            <a:r>
              <a:rPr lang="nl-NL" baseline="0" dirty="0" err="1" smtClean="0"/>
              <a:t>too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much</a:t>
            </a:r>
            <a:r>
              <a:rPr lang="nl-NL" baseline="0" smtClean="0"/>
              <a:t>’  is).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1124-552A-47E6-86CD-C0623365479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93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…</a:t>
            </a:r>
            <a:r>
              <a:rPr lang="nl-NL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</a:t>
            </a:r>
            <a:r>
              <a:rPr lang="nl-N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nd</a:t>
            </a:r>
            <a:r>
              <a:rPr lang="nl-N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here is </a:t>
            </a:r>
            <a:r>
              <a:rPr lang="nl-N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that</a:t>
            </a:r>
            <a:r>
              <a:rPr lang="nl-N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nl-N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same</a:t>
            </a:r>
            <a:r>
              <a:rPr lang="nl-N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nl-N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powerpoint</a:t>
            </a:r>
            <a:r>
              <a:rPr lang="nl-N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, but </a:t>
            </a:r>
            <a:r>
              <a:rPr lang="nl-N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this</a:t>
            </a:r>
            <a:r>
              <a:rPr lang="nl-N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time </a:t>
            </a:r>
            <a:r>
              <a:rPr lang="nl-N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it’s</a:t>
            </a:r>
            <a:r>
              <a:rPr lang="nl-N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correct!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chemeClr val="bg1"/>
                </a:solidFill>
              </a:rPr>
              <a:t>See </a:t>
            </a:r>
            <a:r>
              <a:rPr lang="nl-NL" dirty="0" err="1" smtClean="0">
                <a:solidFill>
                  <a:schemeClr val="bg1"/>
                </a:solidFill>
              </a:rPr>
              <a:t>the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notes</a:t>
            </a:r>
            <a:r>
              <a:rPr lang="nl-NL" dirty="0" smtClean="0">
                <a:solidFill>
                  <a:schemeClr val="bg1"/>
                </a:solidFill>
              </a:rPr>
              <a:t> in </a:t>
            </a:r>
            <a:r>
              <a:rPr lang="nl-NL" dirty="0" err="1" smtClean="0">
                <a:solidFill>
                  <a:schemeClr val="bg1"/>
                </a:solidFill>
              </a:rPr>
              <a:t>the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note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section</a:t>
            </a:r>
            <a:r>
              <a:rPr lang="nl-NL" dirty="0" smtClean="0">
                <a:solidFill>
                  <a:schemeClr val="bg1"/>
                </a:solidFill>
              </a:rPr>
              <a:t> (</a:t>
            </a:r>
            <a:r>
              <a:rPr lang="nl-NL" dirty="0" err="1" smtClean="0">
                <a:solidFill>
                  <a:schemeClr val="bg1"/>
                </a:solidFill>
              </a:rPr>
              <a:t>you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need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to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drag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it</a:t>
            </a:r>
            <a:r>
              <a:rPr lang="nl-NL" dirty="0" smtClean="0">
                <a:solidFill>
                  <a:schemeClr val="bg1"/>
                </a:solidFill>
              </a:rPr>
              <a:t> up </a:t>
            </a:r>
            <a:r>
              <a:rPr lang="nl-NL" dirty="0" err="1" smtClean="0">
                <a:solidFill>
                  <a:schemeClr val="bg1"/>
                </a:solidFill>
              </a:rPr>
              <a:t>to</a:t>
            </a:r>
            <a:r>
              <a:rPr lang="nl-NL" dirty="0" smtClean="0">
                <a:solidFill>
                  <a:schemeClr val="bg1"/>
                </a:solidFill>
              </a:rPr>
              <a:t> view </a:t>
            </a:r>
            <a:r>
              <a:rPr lang="nl-NL" dirty="0" err="1" smtClean="0">
                <a:solidFill>
                  <a:schemeClr val="bg1"/>
                </a:solidFill>
              </a:rPr>
              <a:t>it</a:t>
            </a:r>
            <a:r>
              <a:rPr lang="nl-NL" dirty="0" smtClean="0">
                <a:solidFill>
                  <a:schemeClr val="bg1"/>
                </a:solidFill>
              </a:rPr>
              <a:t>)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79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4CD3FBF-F75A-45AA-874D-9FB73C5A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80" y="3899272"/>
            <a:ext cx="3632564" cy="242170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795C53D-7BB8-429F-8EA7-E455BDDE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008" y="3516783"/>
            <a:ext cx="2763304" cy="280419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B6E9A5C-4AB0-4272-909E-BBDF299F45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7"/>
          <a:stretch/>
        </p:blipFill>
        <p:spPr>
          <a:xfrm>
            <a:off x="4721580" y="1006349"/>
            <a:ext cx="3632564" cy="266582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FDCABA1A-3099-4358-AEED-54ACF7FF2D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65" b="12668"/>
          <a:stretch/>
        </p:blipFill>
        <p:spPr>
          <a:xfrm>
            <a:off x="8611007" y="513437"/>
            <a:ext cx="2746105" cy="277310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1006349"/>
            <a:ext cx="4004972" cy="40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80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D187B-521D-4AC8-93EA-06DACCF1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/>
              <a:t>Animal</a:t>
            </a:r>
            <a:r>
              <a:rPr lang="nl-NL" sz="3600" dirty="0"/>
              <a:t> </a:t>
            </a:r>
            <a:r>
              <a:rPr lang="nl-NL" sz="3600" dirty="0" smtClean="0"/>
              <a:t>management</a:t>
            </a:r>
            <a:endParaRPr lang="nl-NL" sz="3400" dirty="0">
              <a:latin typeface="Candara" panose="020E0502030303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5574C9-C699-429E-9A7D-CD253409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11" y="1403674"/>
            <a:ext cx="5786650" cy="5082869"/>
          </a:xfrm>
          <a:prstGeom prst="rect">
            <a:avLst/>
          </a:prstGeom>
        </p:spPr>
      </p:pic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95" y="2014194"/>
            <a:ext cx="2185846" cy="218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45" y="2104259"/>
            <a:ext cx="2095782" cy="20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1066800" y="2295533"/>
            <a:ext cx="2141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 smtClean="0">
                <a:solidFill>
                  <a:schemeClr val="bg1"/>
                </a:solidFill>
              </a:rPr>
              <a:t>?</a:t>
            </a:r>
            <a:endParaRPr lang="nl-NL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740B9-3E58-49E1-9CE1-E9B32C6A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dirty="0">
                <a:latin typeface="Candara" panose="020E0502030303020204" pitchFamily="34" charset="0"/>
              </a:rPr>
              <a:t>Subjects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59B6029-548D-4F6A-A455-D477FFE35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976" y="2408628"/>
            <a:ext cx="7202901" cy="4093836"/>
          </a:xfrm>
          <a:prstGeom prst="rect">
            <a:avLst/>
          </a:prstGeom>
        </p:spPr>
      </p:pic>
      <p:pic>
        <p:nvPicPr>
          <p:cNvPr id="2050" name="Picture 2" descr="Afbeeldingsresultaat voor english f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60" y="765875"/>
            <a:ext cx="2143931" cy="10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770" y="622368"/>
            <a:ext cx="1917150" cy="121547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097" y="765875"/>
            <a:ext cx="1661984" cy="11079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41" y="3836782"/>
            <a:ext cx="4213602" cy="238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613BD-30BC-4264-89C2-26665A76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dirty="0">
                <a:latin typeface="Candara" panose="020E0502030303020204" pitchFamily="34" charset="0"/>
              </a:rPr>
              <a:t>Jobs</a:t>
            </a:r>
          </a:p>
        </p:txBody>
      </p:sp>
      <p:pic>
        <p:nvPicPr>
          <p:cNvPr id="1026" name="Picture 2" descr="Afbeeldingsresultaat voor animal caretaker">
            <a:extLst>
              <a:ext uri="{FF2B5EF4-FFF2-40B4-BE49-F238E27FC236}">
                <a16:creationId xmlns:a16="http://schemas.microsoft.com/office/drawing/2014/main" id="{DD5AFA83-AE3C-4AB4-88E0-8F4E024E2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69" y="1714289"/>
            <a:ext cx="4567242" cy="45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honden trainer">
            <a:extLst>
              <a:ext uri="{FF2B5EF4-FFF2-40B4-BE49-F238E27FC236}">
                <a16:creationId xmlns:a16="http://schemas.microsoft.com/office/drawing/2014/main" id="{23BF6412-CED4-45FE-88CE-F9795C33E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r="37069"/>
          <a:stretch/>
        </p:blipFill>
        <p:spPr bwMode="auto">
          <a:xfrm>
            <a:off x="8962747" y="1714289"/>
            <a:ext cx="2685913" cy="457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fbeeldingsresultaat voor zoowor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8" y="1714289"/>
            <a:ext cx="33623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4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71F95-9AE2-4875-8665-97AD88FB0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dirty="0" err="1" smtClean="0">
                <a:latin typeface="Candara" panose="020E0502030303020204" pitchFamily="34" charset="0"/>
                <a:ea typeface="A little sunshine" panose="02000603000000000000" pitchFamily="2" charset="0"/>
              </a:rPr>
              <a:t>experience</a:t>
            </a:r>
            <a:endParaRPr lang="nl-NL" sz="3400" dirty="0">
              <a:latin typeface="Candara" panose="020E0502030303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02ED764-6DC0-4811-8F3A-3191DCA00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2" r="16811"/>
          <a:stretch/>
        </p:blipFill>
        <p:spPr>
          <a:xfrm>
            <a:off x="3710608" y="460866"/>
            <a:ext cx="3816626" cy="38277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534C76-1191-478B-B0FD-E06FADA1B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58" y="3477372"/>
            <a:ext cx="3900545" cy="292540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2E02A6-643E-4B08-B181-02B46489E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803" r="8003" b="14381"/>
          <a:stretch/>
        </p:blipFill>
        <p:spPr>
          <a:xfrm>
            <a:off x="7369800" y="2575060"/>
            <a:ext cx="4204384" cy="38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5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9D5B187-A991-423E-B291-5F10272D8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895" y="3456708"/>
            <a:ext cx="2954059" cy="295405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1FDED9-D40B-439A-963A-FE23647F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793" y="433046"/>
            <a:ext cx="2954059" cy="295405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402226F-DDF9-4B32-A26F-9DD739330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789" y="3463801"/>
            <a:ext cx="2951950" cy="29519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04287CC-8B92-40D0-A04F-8F8EA12E0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683" y="3458817"/>
            <a:ext cx="2951950" cy="295195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EEB8027-6EE3-45B5-9FF1-3EDA925B5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683" y="435155"/>
            <a:ext cx="2951950" cy="29519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04B92F6-4AD5-48D7-8267-20141F8D1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789" y="433046"/>
            <a:ext cx="2954059" cy="29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1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EFC10-0F33-4087-8925-2673188E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 sz="3400" dirty="0">
              <a:latin typeface="Candara" panose="020E0502030303020204" pitchFamily="34" charset="0"/>
            </a:endParaRPr>
          </a:p>
        </p:txBody>
      </p:sp>
      <p:pic>
        <p:nvPicPr>
          <p:cNvPr id="1026" name="Picture 2" descr="http://www.freepngimg.com/download/horse/17-clipart-brown-horse-png-image-download-picture-transparent-background.png">
            <a:extLst>
              <a:ext uri="{FF2B5EF4-FFF2-40B4-BE49-F238E27FC236}">
                <a16:creationId xmlns:a16="http://schemas.microsoft.com/office/drawing/2014/main" id="{92760789-4C48-4A22-9D19-A58F2F527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7"/>
          <a:stretch/>
        </p:blipFill>
        <p:spPr bwMode="auto">
          <a:xfrm>
            <a:off x="538611" y="3417756"/>
            <a:ext cx="2419417" cy="30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nimal-mama.com/wp-content/uploads/2016/10/Cute-puppy-kissing-kitten.png">
            <a:extLst>
              <a:ext uri="{FF2B5EF4-FFF2-40B4-BE49-F238E27FC236}">
                <a16:creationId xmlns:a16="http://schemas.microsoft.com/office/drawing/2014/main" id="{F280FBA1-F7A2-404B-8EBF-B1645D71B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8"/>
          <a:stretch/>
        </p:blipFill>
        <p:spPr bwMode="auto">
          <a:xfrm>
            <a:off x="5698282" y="4196184"/>
            <a:ext cx="4357519" cy="228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ngriver.com/wp-content/uploads/2017/11/animal-cow-free-PNG-transparent-background-images-free-download-clipart-pics-16-brown-cow-png-image.png">
            <a:extLst>
              <a:ext uri="{FF2B5EF4-FFF2-40B4-BE49-F238E27FC236}">
                <a16:creationId xmlns:a16="http://schemas.microsoft.com/office/drawing/2014/main" id="{634BF8E9-698F-4E9A-8927-9918A3C6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49" y="695195"/>
            <a:ext cx="3157014" cy="38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reepngimages.com/wp-content/uploads/2016/03/panda-transparent-background.png">
            <a:extLst>
              <a:ext uri="{FF2B5EF4-FFF2-40B4-BE49-F238E27FC236}">
                <a16:creationId xmlns:a16="http://schemas.microsoft.com/office/drawing/2014/main" id="{13787C60-64BE-4337-904C-15481683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83" y="574151"/>
            <a:ext cx="2521053" cy="336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lipartsgram.com/image/627023147-little-lamb.png">
            <a:extLst>
              <a:ext uri="{FF2B5EF4-FFF2-40B4-BE49-F238E27FC236}">
                <a16:creationId xmlns:a16="http://schemas.microsoft.com/office/drawing/2014/main" id="{9467D38A-9200-407A-B3A0-034D26ED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344" y="574151"/>
            <a:ext cx="2267769" cy="23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ssets.stickpng.com/thumbs/580b57fbd9996e24bc43bc13.png">
            <a:extLst>
              <a:ext uri="{FF2B5EF4-FFF2-40B4-BE49-F238E27FC236}">
                <a16:creationId xmlns:a16="http://schemas.microsoft.com/office/drawing/2014/main" id="{DAE55371-DD99-4FC7-92FF-8FD75EC3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037" y="282256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7DE602D-A9B5-4964-9966-937F63DB2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b="7237"/>
          <a:stretch/>
        </p:blipFill>
        <p:spPr>
          <a:xfrm>
            <a:off x="3092629" y="4610956"/>
            <a:ext cx="2415342" cy="1868581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1D3D593-BD8E-4AE7-91AA-B10D9E08FB2F}"/>
              </a:ext>
            </a:extLst>
          </p:cNvPr>
          <p:cNvSpPr txBox="1"/>
          <p:nvPr/>
        </p:nvSpPr>
        <p:spPr>
          <a:xfrm>
            <a:off x="861390" y="2014194"/>
            <a:ext cx="3370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  <a:p>
            <a:r>
              <a:rPr lang="nl-NL" sz="3000" b="1" dirty="0" smtClean="0"/>
              <a:t>GO </a:t>
            </a:r>
            <a:r>
              <a:rPr lang="nl-NL" sz="3000" b="1" dirty="0"/>
              <a:t>FOR IT! </a:t>
            </a:r>
          </a:p>
        </p:txBody>
      </p:sp>
    </p:spTree>
    <p:extLst>
      <p:ext uri="{BB962C8B-B14F-4D97-AF65-F5344CB8AC3E}">
        <p14:creationId xmlns:p14="http://schemas.microsoft.com/office/powerpoint/2010/main" val="305584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F3184E3-5675-4BAB-B352-07E480A67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52" b="98583" l="667" r="98133">
                        <a14:foregroundMark x1="10667" y1="77733" x2="10667" y2="77733"/>
                        <a14:foregroundMark x1="16400" y1="85223" x2="16400" y2="85223"/>
                        <a14:foregroundMark x1="9867" y1="82591" x2="9867" y2="82591"/>
                        <a14:foregroundMark x1="14533" y1="81781" x2="14533" y2="81781"/>
                        <a14:foregroundMark x1="17733" y1="75101" x2="17733" y2="75101"/>
                        <a14:foregroundMark x1="933" y1="70648" x2="1733" y2="60931"/>
                        <a14:foregroundMark x1="1733" y1="60931" x2="12267" y2="35223"/>
                        <a14:foregroundMark x1="12267" y1="35223" x2="16267" y2="32389"/>
                        <a14:foregroundMark x1="56952" y1="43344" x2="95200" y2="53644"/>
                        <a14:foregroundMark x1="16267" y1="32389" x2="50138" y2="41510"/>
                        <a14:foregroundMark x1="95200" y1="53644" x2="98267" y2="58704"/>
                        <a14:foregroundMark x1="98267" y1="58704" x2="99600" y2="68421"/>
                        <a14:foregroundMark x1="99600" y1="68421" x2="99867" y2="98381"/>
                        <a14:foregroundMark x1="99867" y1="98381" x2="95600" y2="99393"/>
                        <a14:foregroundMark x1="77896" y1="98109" x2="6267" y2="92915"/>
                        <a14:foregroundMark x1="95600" y1="99393" x2="78368" y2="98143"/>
                        <a14:foregroundMark x1="6267" y1="92915" x2="2267" y2="88866"/>
                        <a14:foregroundMark x1="2267" y1="88866" x2="667" y2="71255"/>
                        <a14:foregroundMark x1="37733" y1="79960" x2="37733" y2="79960"/>
                        <a14:foregroundMark x1="33200" y1="98785" x2="33200" y2="98785"/>
                        <a14:foregroundMark x1="79867" y1="64372" x2="79867" y2="64372"/>
                        <a14:foregroundMark x1="79200" y1="64372" x2="79200" y2="64372"/>
                        <a14:foregroundMark x1="75200" y1="65789" x2="75200" y2="65789"/>
                        <a14:foregroundMark x1="75600" y1="61741" x2="75600" y2="61741"/>
                        <a14:foregroundMark x1="73067" y1="60729" x2="73067" y2="60729"/>
                        <a14:foregroundMark x1="71333" y1="59919" x2="71333" y2="59919"/>
                        <a14:foregroundMark x1="80400" y1="58097" x2="80400" y2="58097"/>
                        <a14:foregroundMark x1="84133" y1="57692" x2="84133" y2="57692"/>
                        <a14:foregroundMark x1="87467" y1="56478" x2="87600" y2="56073"/>
                        <a14:foregroundMark x1="90533" y1="55870" x2="87733" y2="50810"/>
                        <a14:foregroundMark x1="87733" y1="50810" x2="83467" y2="48785"/>
                        <a14:foregroundMark x1="83467" y1="48785" x2="70667" y2="52227"/>
                        <a14:foregroundMark x1="70667" y1="52227" x2="66400" y2="61943"/>
                        <a14:foregroundMark x1="66400" y1="61943" x2="62400" y2="67004"/>
                        <a14:foregroundMark x1="62400" y1="67004" x2="52533" y2="66194"/>
                        <a14:foregroundMark x1="52533" y1="66194" x2="43467" y2="78745"/>
                        <a14:foregroundMark x1="43467" y1="78745" x2="42800" y2="87854"/>
                        <a14:foregroundMark x1="42800" y1="87854" x2="46133" y2="92510"/>
                        <a14:foregroundMark x1="46133" y1="92510" x2="75867" y2="86437"/>
                        <a14:foregroundMark x1="75867" y1="86437" x2="79067" y2="92308"/>
                        <a14:foregroundMark x1="79067" y1="92308" x2="86267" y2="99393"/>
                        <a14:foregroundMark x1="86267" y1="99393" x2="91733" y2="99798"/>
                        <a14:foregroundMark x1="91733" y1="99798" x2="99467" y2="99595"/>
                        <a14:foregroundMark x1="99467" y1="99595" x2="98133" y2="67611"/>
                        <a14:foregroundMark x1="98133" y1="67611" x2="87067" y2="42308"/>
                        <a14:foregroundMark x1="87067" y1="42308" x2="84533" y2="39474"/>
                        <a14:foregroundMark x1="26400" y1="69231" x2="26400" y2="69231"/>
                        <a14:backgroundMark x1="53467" y1="44332" x2="53467" y2="44332"/>
                        <a14:backgroundMark x1="53467" y1="44332" x2="53467" y2="44332"/>
                        <a14:backgroundMark x1="54000" y1="44130" x2="54000" y2="44130"/>
                        <a14:backgroundMark x1="54000" y1="43320" x2="54000" y2="43320"/>
                        <a14:backgroundMark x1="54000" y1="43320" x2="54000" y2="43320"/>
                        <a14:backgroundMark x1="54667" y1="42510" x2="54667" y2="42510"/>
                        <a14:backgroundMark x1="54667" y1="42510" x2="54667" y2="42510"/>
                        <a14:backgroundMark x1="54400" y1="42510" x2="54400" y2="42510"/>
                        <a14:backgroundMark x1="54400" y1="42510" x2="54400" y2="42510"/>
                        <a14:backgroundMark x1="54400" y1="42510" x2="54400" y2="42510"/>
                        <a14:backgroundMark x1="54267" y1="42510" x2="54267" y2="42510"/>
                        <a14:backgroundMark x1="53333" y1="40688" x2="53333" y2="40688"/>
                        <a14:backgroundMark x1="53333" y1="40688" x2="53333" y2="40688"/>
                        <a14:backgroundMark x1="56400" y1="42713" x2="52533" y2="37449"/>
                        <a14:backgroundMark x1="52533" y1="37449" x2="52533" y2="36235"/>
                        <a14:backgroundMark x1="56800" y1="42915" x2="52800" y2="41093"/>
                        <a14:backgroundMark x1="52800" y1="41093" x2="50133" y2="41498"/>
                        <a14:backgroundMark x1="60400" y1="53239" x2="62133" y2="59109"/>
                        <a14:backgroundMark x1="62133" y1="59109" x2="61200" y2="52632"/>
                        <a14:backgroundMark x1="61200" y1="52632" x2="61067" y2="52632"/>
                        <a14:backgroundMark x1="77867" y1="96761" x2="77333" y2="96559"/>
                      </a14:backgroundRemoval>
                    </a14:imgEffect>
                  </a14:imgLayer>
                </a14:imgProps>
              </a:ext>
            </a:extLst>
          </a:blip>
          <a:srcRect t="31015"/>
          <a:stretch/>
        </p:blipFill>
        <p:spPr>
          <a:xfrm>
            <a:off x="367802" y="1282890"/>
            <a:ext cx="11451159" cy="5203160"/>
          </a:xfr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E2B80F8-BCF5-4B4D-B7CE-7DA05F4D118A}"/>
              </a:ext>
            </a:extLst>
          </p:cNvPr>
          <p:cNvSpPr txBox="1"/>
          <p:nvPr/>
        </p:nvSpPr>
        <p:spPr>
          <a:xfrm rot="20708081">
            <a:off x="6097630" y="2165011"/>
            <a:ext cx="10235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0" dirty="0">
                <a:latin typeface="Berlin Sans FB" panose="020E0602020502020306" pitchFamily="34" charset="0"/>
                <a:ea typeface="A little sunshine" panose="02000603000000000000" pitchFamily="2" charset="0"/>
              </a:rPr>
              <a:t>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AFD330F-72EE-4429-93C4-1D6ACC0B3503}"/>
              </a:ext>
            </a:extLst>
          </p:cNvPr>
          <p:cNvSpPr txBox="1"/>
          <p:nvPr/>
        </p:nvSpPr>
        <p:spPr>
          <a:xfrm rot="1003622">
            <a:off x="3164221" y="365535"/>
            <a:ext cx="1126284" cy="238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0" dirty="0">
                <a:latin typeface="Berlin Sans FB" panose="020E0602020502020306" pitchFamily="34" charset="0"/>
                <a:ea typeface="A little sunshine" panose="02000603000000000000" pitchFamily="2" charset="0"/>
              </a:rPr>
              <a:t>?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A6318CD-69B9-44DA-BCB5-FBA1CE233512}"/>
              </a:ext>
            </a:extLst>
          </p:cNvPr>
          <p:cNvSpPr txBox="1"/>
          <p:nvPr/>
        </p:nvSpPr>
        <p:spPr>
          <a:xfrm rot="20708081">
            <a:off x="8597444" y="979930"/>
            <a:ext cx="10235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0" dirty="0">
                <a:latin typeface="Berlin Sans FB" panose="020E0602020502020306" pitchFamily="34" charset="0"/>
                <a:ea typeface="A little sunshine" panose="02000603000000000000" pitchFamily="2" charset="0"/>
              </a:rPr>
              <a:t>?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88A6ED0-97BF-4355-92CD-2CFDF4F4C5C5}"/>
              </a:ext>
            </a:extLst>
          </p:cNvPr>
          <p:cNvSpPr txBox="1"/>
          <p:nvPr/>
        </p:nvSpPr>
        <p:spPr>
          <a:xfrm rot="432045">
            <a:off x="4112151" y="3275741"/>
            <a:ext cx="1023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0" dirty="0">
                <a:latin typeface="Berlin Sans FB" panose="020E0602020502020306" pitchFamily="34" charset="0"/>
                <a:ea typeface="A little sunshine" panose="02000603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62505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855</TotalTime>
  <Words>318</Words>
  <Application>Microsoft Office PowerPoint</Application>
  <PresentationFormat>Breedbeeld</PresentationFormat>
  <Paragraphs>39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 little sunshine</vt:lpstr>
      <vt:lpstr>Arial</vt:lpstr>
      <vt:lpstr>Berlin Sans FB</vt:lpstr>
      <vt:lpstr>Calibri</vt:lpstr>
      <vt:lpstr>Candara</vt:lpstr>
      <vt:lpstr>Century Gothic</vt:lpstr>
      <vt:lpstr>Savon</vt:lpstr>
      <vt:lpstr>…and here is that same powerpoint, but this time it’s correct!</vt:lpstr>
      <vt:lpstr>PowerPoint-presentatie</vt:lpstr>
      <vt:lpstr>Animal management</vt:lpstr>
      <vt:lpstr>Subjects</vt:lpstr>
      <vt:lpstr>Jobs</vt:lpstr>
      <vt:lpstr>experience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Jeroen Wintraecken</cp:lastModifiedBy>
  <cp:revision>47</cp:revision>
  <dcterms:created xsi:type="dcterms:W3CDTF">2017-11-21T10:00:56Z</dcterms:created>
  <dcterms:modified xsi:type="dcterms:W3CDTF">2018-11-09T09:20:49Z</dcterms:modified>
</cp:coreProperties>
</file>